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05-05-20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05-05-20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05-05-20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05-05-20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05-05-20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05-05-20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05-05-20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Electricidad b</a:t>
            </a:r>
            <a:r>
              <a:rPr lang="es-ES" dirty="0" smtClean="0"/>
              <a:t>ásica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160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</a:t>
            </a:r>
            <a:r>
              <a:rPr lang="es-ES" dirty="0" smtClean="0"/>
              <a:t>órmulas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mr-IN" sz="9600" dirty="0"/>
              <a:t>P= V </a:t>
            </a:r>
            <a:r>
              <a:rPr lang="es-ES_tradnl" sz="9600" dirty="0" smtClean="0"/>
              <a:t>x</a:t>
            </a:r>
            <a:r>
              <a:rPr lang="mr-IN" sz="9600" dirty="0" smtClean="0"/>
              <a:t> </a:t>
            </a:r>
            <a:r>
              <a:rPr lang="mr-IN" sz="9600" dirty="0"/>
              <a:t>I</a:t>
            </a:r>
          </a:p>
          <a:p>
            <a:pPr marL="0" indent="0" algn="ctr">
              <a:buNone/>
            </a:pPr>
            <a:r>
              <a:rPr lang="mr-IN" sz="9600" dirty="0"/>
              <a:t>I= P / V</a:t>
            </a:r>
            <a:endParaRPr lang="es-ES" sz="9600" dirty="0"/>
          </a:p>
        </p:txBody>
      </p:sp>
    </p:spTree>
    <p:extLst>
      <p:ext uri="{BB962C8B-B14F-4D97-AF65-F5344CB8AC3E}">
        <p14:creationId xmlns:p14="http://schemas.microsoft.com/office/powerpoint/2010/main" val="1530650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Simbolog</a:t>
            </a:r>
            <a:r>
              <a:rPr lang="es-ES" dirty="0" smtClean="0"/>
              <a:t>ía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8000" dirty="0"/>
              <a:t>P: </a:t>
            </a:r>
            <a:r>
              <a:rPr lang="es-ES" sz="8000" dirty="0" err="1"/>
              <a:t>Wats</a:t>
            </a:r>
            <a:endParaRPr lang="es-ES" sz="8000" dirty="0"/>
          </a:p>
          <a:p>
            <a:pPr marL="0" indent="0" algn="ctr">
              <a:buNone/>
            </a:pPr>
            <a:r>
              <a:rPr lang="es-ES" sz="8000" dirty="0"/>
              <a:t>I: </a:t>
            </a:r>
            <a:r>
              <a:rPr lang="es-ES" sz="8000" dirty="0" err="1"/>
              <a:t>Amp</a:t>
            </a:r>
            <a:endParaRPr lang="es-ES" sz="8000" dirty="0"/>
          </a:p>
          <a:p>
            <a:pPr marL="0" indent="0" algn="ctr">
              <a:buNone/>
            </a:pPr>
            <a:r>
              <a:rPr lang="es-ES" sz="8000" dirty="0"/>
              <a:t>V: Voltaje</a:t>
            </a:r>
          </a:p>
        </p:txBody>
      </p:sp>
    </p:spTree>
    <p:extLst>
      <p:ext uri="{BB962C8B-B14F-4D97-AF65-F5344CB8AC3E}">
        <p14:creationId xmlns:p14="http://schemas.microsoft.com/office/powerpoint/2010/main" val="306208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 pr</a:t>
            </a:r>
            <a:r>
              <a:rPr lang="es-ES" dirty="0" smtClean="0"/>
              <a:t>áctico 1</a:t>
            </a:r>
            <a:endParaRPr lang="es-E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2400" dirty="0"/>
              <a:t>¿Cuántos faroles de luz puedo</a:t>
            </a:r>
          </a:p>
          <a:p>
            <a:pPr marL="0" indent="0" algn="ctr">
              <a:buNone/>
            </a:pPr>
            <a:r>
              <a:rPr lang="es-ES" sz="2400" dirty="0"/>
              <a:t>conectar a un circuito eléctrico si</a:t>
            </a:r>
          </a:p>
          <a:p>
            <a:pPr marL="0" indent="0" algn="ctr">
              <a:buNone/>
            </a:pPr>
            <a:r>
              <a:rPr lang="es-ES" sz="2400" dirty="0"/>
              <a:t>es que el tablero eléctrico es de</a:t>
            </a:r>
          </a:p>
          <a:p>
            <a:pPr marL="0" indent="0" algn="ctr">
              <a:buNone/>
            </a:pPr>
            <a:r>
              <a:rPr lang="es-ES" sz="2400" dirty="0"/>
              <a:t>32 amperes?</a:t>
            </a:r>
          </a:p>
          <a:p>
            <a:pPr marL="0" indent="0" algn="ctr">
              <a:buNone/>
            </a:pPr>
            <a:endParaRPr lang="es-ES" sz="2400" dirty="0"/>
          </a:p>
          <a:p>
            <a:pPr marL="0" indent="0" algn="ctr">
              <a:buNone/>
            </a:pPr>
            <a:r>
              <a:rPr lang="es-ES" sz="2400" dirty="0"/>
              <a:t>P= V x I</a:t>
            </a:r>
          </a:p>
          <a:p>
            <a:pPr marL="0" indent="0" algn="ctr">
              <a:buNone/>
            </a:pPr>
            <a:endParaRPr lang="es-ES" sz="2400" dirty="0"/>
          </a:p>
          <a:p>
            <a:pPr marL="0" indent="0" algn="ctr">
              <a:buNone/>
            </a:pPr>
            <a:r>
              <a:rPr lang="es-ES" sz="2400" dirty="0"/>
              <a:t>P= 220 x 32</a:t>
            </a:r>
          </a:p>
          <a:p>
            <a:pPr marL="0" indent="0" algn="ctr">
              <a:buNone/>
            </a:pPr>
            <a:endParaRPr lang="es-ES" sz="2400" dirty="0"/>
          </a:p>
          <a:p>
            <a:pPr marL="0" indent="0" algn="ctr">
              <a:buNone/>
            </a:pPr>
            <a:r>
              <a:rPr lang="es-ES" sz="2400" dirty="0"/>
              <a:t>P= 7.040 </a:t>
            </a:r>
            <a:r>
              <a:rPr lang="es-ES" sz="2400" dirty="0" err="1"/>
              <a:t>wats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09503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 práctico </a:t>
            </a:r>
            <a:r>
              <a:rPr lang="es-ES" dirty="0" smtClean="0"/>
              <a:t>2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400" dirty="0"/>
              <a:t>¿Cuántos amperes requiero para</a:t>
            </a:r>
          </a:p>
          <a:p>
            <a:pPr marL="0" indent="0" algn="ctr">
              <a:buNone/>
            </a:pPr>
            <a:r>
              <a:rPr lang="es-ES" sz="2400" dirty="0"/>
              <a:t>poder conectar un </a:t>
            </a:r>
            <a:r>
              <a:rPr lang="es-ES" sz="2400" dirty="0" err="1"/>
              <a:t>Fresnel</a:t>
            </a:r>
            <a:endParaRPr lang="es-ES" sz="2400" dirty="0"/>
          </a:p>
          <a:p>
            <a:pPr marL="0" indent="0" algn="ctr">
              <a:buNone/>
            </a:pPr>
            <a:r>
              <a:rPr lang="es-ES" sz="2400" dirty="0"/>
              <a:t>de 1000W.?</a:t>
            </a:r>
          </a:p>
          <a:p>
            <a:pPr marL="0" indent="0" algn="ctr">
              <a:buNone/>
            </a:pPr>
            <a:endParaRPr lang="es-ES" sz="2400" dirty="0"/>
          </a:p>
          <a:p>
            <a:pPr marL="0" indent="0" algn="ctr">
              <a:buNone/>
            </a:pPr>
            <a:r>
              <a:rPr lang="es-ES" sz="2400" dirty="0"/>
              <a:t>I= P / V</a:t>
            </a:r>
          </a:p>
          <a:p>
            <a:pPr marL="0" indent="0" algn="ctr">
              <a:buNone/>
            </a:pPr>
            <a:endParaRPr lang="es-ES" sz="2400" dirty="0"/>
          </a:p>
          <a:p>
            <a:pPr marL="0" indent="0" algn="ctr">
              <a:buNone/>
            </a:pPr>
            <a:r>
              <a:rPr lang="es-ES" sz="2400" dirty="0"/>
              <a:t>I= 1000 / 220</a:t>
            </a:r>
          </a:p>
          <a:p>
            <a:pPr marL="0" indent="0" algn="ctr">
              <a:buNone/>
            </a:pPr>
            <a:endParaRPr lang="es-ES" sz="2400" dirty="0"/>
          </a:p>
          <a:p>
            <a:pPr marL="0" indent="0" algn="ctr">
              <a:buNone/>
            </a:pPr>
            <a:r>
              <a:rPr lang="es-ES" sz="2400" dirty="0"/>
              <a:t>I= 4.5 </a:t>
            </a:r>
            <a:r>
              <a:rPr lang="es-ES" sz="2400" dirty="0" err="1"/>
              <a:t>amp</a:t>
            </a:r>
            <a:r>
              <a:rPr lang="es-E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1039961"/>
      </p:ext>
    </p:extLst>
  </p:cSld>
  <p:clrMapOvr>
    <a:masterClrMapping/>
  </p:clrMapOvr>
</p:sld>
</file>

<file path=ppt/theme/theme1.xml><?xml version="1.0" encoding="utf-8"?>
<a:theme xmlns:a="http://schemas.openxmlformats.org/drawingml/2006/main" name=" Negro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Negro .thmx</Template>
  <TotalTime>7</TotalTime>
  <Words>93</Words>
  <Application>Microsoft Macintosh PowerPoint</Application>
  <PresentationFormat>Presentación en pantalla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 Negro </vt:lpstr>
      <vt:lpstr>Electricidad básica</vt:lpstr>
      <vt:lpstr>Fórmulas</vt:lpstr>
      <vt:lpstr>Simbología</vt:lpstr>
      <vt:lpstr>Ejemplo práctico 1</vt:lpstr>
      <vt:lpstr>Ejemplo práctico 2</vt:lpstr>
    </vt:vector>
  </TitlesOfParts>
  <Company>Smith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Electricidad básica</dc:title>
  <dc:creator>Christian  Cisternas</dc:creator>
  <cp:lastModifiedBy>Christian  Cisternas</cp:lastModifiedBy>
  <cp:revision>1</cp:revision>
  <dcterms:created xsi:type="dcterms:W3CDTF">2020-05-06T00:06:32Z</dcterms:created>
  <dcterms:modified xsi:type="dcterms:W3CDTF">2020-05-06T00:13:50Z</dcterms:modified>
</cp:coreProperties>
</file>